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9A25-492D-3B45-8ADA-B8AAB53C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90A58-49E2-FC47-90A6-611238816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34BA-6615-CF4B-83FD-4BFF68DB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47755-B15D-3945-AD33-46FEF084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7CE48-C4BC-2B47-9591-B623E163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1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6FC2-900C-F744-AEC5-EE057A55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7FD7B-DC07-1541-A74C-F072A46C3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EF72-8715-4E4D-A0BB-C5F452A7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2365-2F58-9647-8199-5185F3304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33621-846C-2846-9665-AB7B6EA4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2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B51CA-06CE-1342-9C61-BC4E3E534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F0116-17A4-B64A-816A-0FA3C54D3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1826-86BE-8E43-AEC3-F0B5846D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97F84-67DF-2448-BC46-3F1AF3DE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0E2FF-36FB-104B-B7C5-3EC2FF92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2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44E9-696B-3847-ACC5-9F754B1C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4140-F6F1-484D-B52F-A4A2C2D3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479F7-4A45-C04F-A363-648DFB65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72F83-3114-0E41-B962-380625C4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B9BE-C5EE-EB45-8EBF-6C612F2D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F065-F192-8041-8FFB-0D996F70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92650-1EF3-DE4D-B043-63AB397BF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D37D4-5F8A-4341-A285-C28DCD672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09618-A82F-F048-BB5E-604C578E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E1147-3AFD-A044-B173-2CB79629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AE4C-F4D9-E449-A940-6F406537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F4236-9B9E-C548-AFD0-1248F49BA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B3599-4A6F-A946-9339-D06EE510B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BFE6C-73CF-8C4F-AF89-47C46848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CA6D6-2880-AB4F-B669-5F1859A3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7944A-89B2-3249-B8BD-9A600B44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3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23B1-F95D-9B48-838E-5C531E0E0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936A8-0F95-F14C-8C9B-B2DAB7A0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04E00-0D62-FD48-8BC8-CDCA8C27E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D7D34-53F7-A64E-8A4C-188A92FE0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5388E-DF25-444A-B1AB-787CC8DDF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7C88B-6433-6942-900A-59A834F3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A3A0B-7C1E-524C-8B17-357A4C5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4BE43-A598-494D-8E54-C2719FD7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1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DA4D-9A11-F14F-BC32-E69D2EBE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12-6F84-AF41-A474-667B342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A0446-6874-9241-804F-D6C63B17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463B0-0927-7944-B422-2D14497B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3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2983A-8684-6749-B9C4-D87B9EEC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FBB7B-CBBB-994F-94C0-4A9D422E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B42E8-832E-8049-81C0-F73D5C20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7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4B5C-F4CD-8D40-BAB2-FB7DA34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CCF3-009B-2E45-9E28-32519F58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EEA7E-8E89-D54E-9678-73FF77FEF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513F1-058C-784B-BFDD-A31A5D0C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8DC06-4A51-D745-92A5-50715194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6F7CB-B92E-2F41-BB9B-9F0746F8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7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E162-B2EC-A04B-8010-068E30CD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12307-DC35-8B43-B982-BB79F5FF4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A0237-FB78-7E48-B229-AB258E544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6F6C9-6F6B-5A46-BEDE-1D9CC2D0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9F592-CB11-5745-83A9-6DBAA7A0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1F4C6-CF0A-C24B-9995-373B7EBF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146F-92D2-7841-85AB-358CBEAE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DE62F-85F0-894B-B394-B6B7CB4BA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44ED6-393B-C047-80F7-89AC31112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6BF63-239B-6F4B-A2A7-F4814A6287B0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AB9D-3772-B64B-BE66-C39A7E5CE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D2AB-DC59-DF44-874B-EE649F51C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F26F-D6DB-8942-8241-482091046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8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E92FCC-3C79-5C43-BB18-6ED3E0EF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95250"/>
            <a:ext cx="11874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6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9FA23B6-E9CB-9F42-BC1E-71B1598B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100"/>
            <a:ext cx="119253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6D7549D-B9FA-114A-A5DE-87FC843F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6350"/>
            <a:ext cx="120269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98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837F4344-5074-4A40-97F0-0F9D1453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1750"/>
            <a:ext cx="11925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3011D7B0-F5AC-1B48-9ED6-64F401C7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9050"/>
            <a:ext cx="119888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346D662-A2FE-974C-A478-EA7FADAB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700"/>
            <a:ext cx="119507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8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3253AF1B-BB9D-E144-B8D3-AE9D21CF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44450"/>
            <a:ext cx="11950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C70AFE-ABCC-2E47-84FF-F7A608F0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1750"/>
            <a:ext cx="119507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9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F615B0-A930-F34D-A0AD-898319F4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1750"/>
            <a:ext cx="11976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4B6E9C2B-A4A8-6741-9250-7A06665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9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3015BF6-F95E-A04E-8CD8-79CEDAD4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25400"/>
            <a:ext cx="120142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2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87DF8E-48A0-D848-9C5B-AA891F68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44450"/>
            <a:ext cx="11950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6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3FB31E5-1653-D242-BCE7-13B1193B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100"/>
            <a:ext cx="119253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2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D4D79F-4C5A-0F47-AA6F-EB621391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50800"/>
            <a:ext cx="119507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1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2</cp:revision>
  <dcterms:created xsi:type="dcterms:W3CDTF">2021-02-03T07:41:10Z</dcterms:created>
  <dcterms:modified xsi:type="dcterms:W3CDTF">2021-02-03T07:54:32Z</dcterms:modified>
</cp:coreProperties>
</file>